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5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307" r:id="rId41"/>
    <p:sldId id="310" r:id="rId42"/>
    <p:sldId id="312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26" r:id="rId67"/>
    <p:sldId id="327" r:id="rId68"/>
    <p:sldId id="328" r:id="rId69"/>
    <p:sldId id="329" r:id="rId70"/>
    <p:sldId id="330" r:id="rId71"/>
    <p:sldId id="331" r:id="rId72"/>
    <p:sldId id="332" r:id="rId73"/>
    <p:sldId id="333" r:id="rId74"/>
    <p:sldId id="334" r:id="rId75"/>
    <p:sldId id="335" r:id="rId76"/>
    <p:sldId id="336" r:id="rId77"/>
    <p:sldId id="337" r:id="rId78"/>
    <p:sldId id="338" r:id="rId79"/>
    <p:sldId id="339" r:id="rId80"/>
    <p:sldId id="340" r:id="rId81"/>
    <p:sldId id="341" r:id="rId82"/>
    <p:sldId id="342" r:id="rId83"/>
    <p:sldId id="343" r:id="rId84"/>
    <p:sldId id="344" r:id="rId85"/>
    <p:sldId id="345" r:id="rId86"/>
    <p:sldId id="346" r:id="rId87"/>
    <p:sldId id="347" r:id="rId88"/>
    <p:sldId id="348" r:id="rId89"/>
    <p:sldId id="349" r:id="rId90"/>
    <p:sldId id="350" r:id="rId91"/>
    <p:sldId id="351" r:id="rId92"/>
    <p:sldId id="352" r:id="rId93"/>
    <p:sldId id="353" r:id="rId94"/>
    <p:sldId id="354" r:id="rId95"/>
    <p:sldId id="355" r:id="rId96"/>
    <p:sldId id="356" r:id="rId97"/>
    <p:sldId id="357" r:id="rId98"/>
    <p:sldId id="358" r:id="rId99"/>
    <p:sldId id="359" r:id="rId100"/>
    <p:sldId id="360" r:id="rId101"/>
    <p:sldId id="361" r:id="rId102"/>
    <p:sldId id="362" r:id="rId103"/>
    <p:sldId id="363" r:id="rId104"/>
    <p:sldId id="364" r:id="rId105"/>
    <p:sldId id="365" r:id="rId106"/>
    <p:sldId id="366" r:id="rId107"/>
    <p:sldId id="367" r:id="rId108"/>
    <p:sldId id="368" r:id="rId109"/>
    <p:sldId id="369" r:id="rId110"/>
    <p:sldId id="370" r:id="rId111"/>
    <p:sldId id="371" r:id="rId112"/>
    <p:sldId id="372" r:id="rId113"/>
    <p:sldId id="373" r:id="rId1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3662" autoAdjust="0"/>
  </p:normalViewPr>
  <p:slideViewPr>
    <p:cSldViewPr>
      <p:cViewPr>
        <p:scale>
          <a:sx n="69" d="100"/>
          <a:sy n="69" d="100"/>
        </p:scale>
        <p:origin x="-141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16371-66F0-4B6E-8CA9-952646F2C99E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B2C7A-B92C-40EB-8921-F262226F48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9A940-3FB0-4008-8073-BB8EAD55F475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70A48-FE05-4935-BC7C-C60FFD7B6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9A940-3FB0-4008-8073-BB8EAD55F475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70A48-FE05-4935-BC7C-C60FFD7B6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9A940-3FB0-4008-8073-BB8EAD55F475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70A48-FE05-4935-BC7C-C60FFD7B6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9A940-3FB0-4008-8073-BB8EAD55F475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70A48-FE05-4935-BC7C-C60FFD7B6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9A940-3FB0-4008-8073-BB8EAD55F475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70A48-FE05-4935-BC7C-C60FFD7B6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9A940-3FB0-4008-8073-BB8EAD55F475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70A48-FE05-4935-BC7C-C60FFD7B6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9A940-3FB0-4008-8073-BB8EAD55F475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70A48-FE05-4935-BC7C-C60FFD7B6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9A940-3FB0-4008-8073-BB8EAD55F475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70A48-FE05-4935-BC7C-C60FFD7B6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9A940-3FB0-4008-8073-BB8EAD55F475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70A48-FE05-4935-BC7C-C60FFD7B6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9A940-3FB0-4008-8073-BB8EAD55F475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70A48-FE05-4935-BC7C-C60FFD7B6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9A940-3FB0-4008-8073-BB8EAD55F475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70A48-FE05-4935-BC7C-C60FFD7B6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9A940-3FB0-4008-8073-BB8EAD55F475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70A48-FE05-4935-BC7C-C60FFD7B61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47002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ArcGIS</a:t>
            </a:r>
            <a:r>
              <a:rPr lang="en-US" dirty="0" smtClean="0"/>
              <a:t>  10.2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3479" t="31125" r="33868" b="35406"/>
          <a:stretch>
            <a:fillRect/>
          </a:stretch>
        </p:blipFill>
        <p:spPr bwMode="auto">
          <a:xfrm>
            <a:off x="1259632" y="2492896"/>
            <a:ext cx="7056784" cy="4066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21857" t="2953" r="43830" b="16704"/>
          <a:stretch>
            <a:fillRect/>
          </a:stretch>
        </p:blipFill>
        <p:spPr bwMode="auto">
          <a:xfrm>
            <a:off x="4067944" y="404664"/>
            <a:ext cx="4464496" cy="5877272"/>
          </a:xfrm>
          <a:prstGeom prst="flowChartDocumen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22410" t="2579" r="29722" b="6250"/>
          <a:stretch>
            <a:fillRect/>
          </a:stretch>
        </p:blipFill>
        <p:spPr bwMode="auto">
          <a:xfrm>
            <a:off x="2915816" y="188640"/>
            <a:ext cx="6228184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D:\Example\растр\приме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73343"/>
            <a:ext cx="9144000" cy="5311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22410" t="2579" r="29722" b="6250"/>
          <a:stretch>
            <a:fillRect/>
          </a:stretch>
        </p:blipFill>
        <p:spPr bwMode="auto">
          <a:xfrm>
            <a:off x="2915816" y="188640"/>
            <a:ext cx="6228184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22410" t="2579" r="37743" b="6250"/>
          <a:stretch>
            <a:fillRect/>
          </a:stretch>
        </p:blipFill>
        <p:spPr bwMode="auto">
          <a:xfrm>
            <a:off x="2915816" y="188640"/>
            <a:ext cx="5184576" cy="6669360"/>
          </a:xfrm>
          <a:prstGeom prst="flowChartDocumen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22410" t="2579" r="29722" b="6250"/>
          <a:stretch>
            <a:fillRect/>
          </a:stretch>
        </p:blipFill>
        <p:spPr bwMode="auto">
          <a:xfrm>
            <a:off x="2915816" y="188640"/>
            <a:ext cx="6228184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22410" t="2579" r="29722" b="6250"/>
          <a:stretch>
            <a:fillRect/>
          </a:stretch>
        </p:blipFill>
        <p:spPr bwMode="auto">
          <a:xfrm>
            <a:off x="2915816" y="188640"/>
            <a:ext cx="6228184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36491" b="3907"/>
          <a:stretch>
            <a:fillRect/>
          </a:stretch>
        </p:blipFill>
        <p:spPr bwMode="auto">
          <a:xfrm>
            <a:off x="1475656" y="260648"/>
            <a:ext cx="7416824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7092280" y="620688"/>
            <a:ext cx="576064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4070" r="29722" b="6250"/>
          <a:stretch>
            <a:fillRect/>
          </a:stretch>
        </p:blipFill>
        <p:spPr bwMode="auto">
          <a:xfrm>
            <a:off x="3419872" y="0"/>
            <a:ext cx="5724128" cy="652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4427984" y="2348880"/>
            <a:ext cx="136815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956376" y="4149080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35529" b="6250"/>
          <a:stretch>
            <a:fillRect/>
          </a:stretch>
        </p:blipFill>
        <p:spPr bwMode="auto">
          <a:xfrm>
            <a:off x="1403648" y="260648"/>
            <a:ext cx="7453069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6876256" y="836712"/>
            <a:ext cx="36004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r="29722" b="6250"/>
          <a:stretch>
            <a:fillRect/>
          </a:stretch>
        </p:blipFill>
        <p:spPr bwMode="auto">
          <a:xfrm>
            <a:off x="1403648" y="404664"/>
            <a:ext cx="7740352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6876256" y="3284984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96336" y="3501008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52685" b="6250"/>
          <a:stretch>
            <a:fillRect/>
          </a:stretch>
        </p:blipFill>
        <p:spPr bwMode="auto">
          <a:xfrm>
            <a:off x="2987824" y="0"/>
            <a:ext cx="6156176" cy="6858000"/>
          </a:xfrm>
          <a:prstGeom prst="flowChartDocumen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" y="1124744"/>
            <a:ext cx="29158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ArcCatalog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-та жаңа мәліметтер базасын құру  үлгісі</a:t>
            </a:r>
          </a:p>
          <a:p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Қажетті папканы құрамыз</a:t>
            </a:r>
          </a:p>
          <a:p>
            <a:pPr marL="342900" indent="-342900">
              <a:buAutoNum type="arabicParenR"/>
            </a:pPr>
            <a:endParaRPr lang="kk-KZ" sz="1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Сіз атау берген папканың</a:t>
            </a:r>
          </a:p>
          <a:p>
            <a:pPr marL="342900" indent="-342900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	оң жағын басып  үлгідегі </a:t>
            </a:r>
          </a:p>
          <a:p>
            <a:pPr marL="342900" indent="-342900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	тапсырманы орныдаңыз</a:t>
            </a:r>
          </a:p>
          <a:p>
            <a:pPr marL="342900" indent="-342900"/>
            <a:endParaRPr lang="kk-KZ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kk-KZ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kk-KZ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Сіз геомәліметтер базасына</a:t>
            </a:r>
          </a:p>
          <a:p>
            <a:pPr marL="342900" indent="-342900" algn="just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арналған  файлды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gdb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немесе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mdb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форматында сақтай аласыз. </a:t>
            </a:r>
          </a:p>
          <a:p>
            <a:pPr marL="342900" indent="-342900" algn="just"/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mdb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– форматында сақтаған</a:t>
            </a:r>
          </a:p>
          <a:p>
            <a:pPr marL="342900" indent="-342900" algn="just"/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әліметті  із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Access-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те аша аласыз,</a:t>
            </a:r>
          </a:p>
          <a:p>
            <a:pPr marL="342900" indent="-342900" algn="just"/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сол үшін  бұл форматта сақтаған </a:t>
            </a:r>
          </a:p>
          <a:p>
            <a:pPr marL="342900" indent="-342900" algn="just"/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ңғайлы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491880" y="3717032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03848" y="35730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1</a:t>
            </a:r>
            <a:endParaRPr lang="ru-RU" b="1" dirty="0"/>
          </a:p>
        </p:txBody>
      </p:sp>
      <p:sp>
        <p:nvSpPr>
          <p:cNvPr id="9" name="Овал 8"/>
          <p:cNvSpPr/>
          <p:nvPr/>
        </p:nvSpPr>
        <p:spPr>
          <a:xfrm>
            <a:off x="3851920" y="4941168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491880" y="49411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2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3517" t="3563" r="29722" b="23594"/>
          <a:stretch>
            <a:fillRect/>
          </a:stretch>
        </p:blipFill>
        <p:spPr bwMode="auto">
          <a:xfrm>
            <a:off x="3059832" y="260648"/>
            <a:ext cx="608416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5364088" y="3140968"/>
            <a:ext cx="86409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6838" t="17344" r="32208" b="11782"/>
          <a:stretch>
            <a:fillRect/>
          </a:stretch>
        </p:blipFill>
        <p:spPr bwMode="auto">
          <a:xfrm>
            <a:off x="3491880" y="1268760"/>
            <a:ext cx="532859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5508104" y="3573016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156176" y="3861048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4070" t="9469" r="27781" b="14735"/>
          <a:stretch>
            <a:fillRect/>
          </a:stretch>
        </p:blipFill>
        <p:spPr bwMode="auto">
          <a:xfrm>
            <a:off x="2879304" y="692696"/>
            <a:ext cx="626469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5076056" y="3140968"/>
            <a:ext cx="864096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48702" t="4547" r="7304" b="11782"/>
          <a:stretch>
            <a:fillRect/>
          </a:stretch>
        </p:blipFill>
        <p:spPr bwMode="auto">
          <a:xfrm>
            <a:off x="3419872" y="476672"/>
            <a:ext cx="5724128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7308304" y="3573016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6516" r="32762" b="13751"/>
          <a:stretch>
            <a:fillRect/>
          </a:stretch>
        </p:blipFill>
        <p:spPr bwMode="auto">
          <a:xfrm>
            <a:off x="3203848" y="476672"/>
            <a:ext cx="5544616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6300192" y="3645024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24070" t="5532" r="32762" b="12766"/>
          <a:stretch>
            <a:fillRect/>
          </a:stretch>
        </p:blipFill>
        <p:spPr bwMode="auto">
          <a:xfrm>
            <a:off x="3131840" y="404664"/>
            <a:ext cx="561662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3563888" y="692696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635896" y="1124744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24070" t="9470" r="26675" b="22610"/>
          <a:stretch>
            <a:fillRect/>
          </a:stretch>
        </p:blipFill>
        <p:spPr bwMode="auto">
          <a:xfrm>
            <a:off x="2411760" y="620688"/>
            <a:ext cx="640871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3419872" y="2708920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9469" r="23907" b="20641"/>
          <a:stretch>
            <a:fillRect/>
          </a:stretch>
        </p:blipFill>
        <p:spPr bwMode="auto">
          <a:xfrm>
            <a:off x="2195736" y="548680"/>
            <a:ext cx="669674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6228184" y="3717032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24070" t="5906" r="27228" b="13751"/>
          <a:stretch>
            <a:fillRect/>
          </a:stretch>
        </p:blipFill>
        <p:spPr bwMode="auto">
          <a:xfrm>
            <a:off x="2339752" y="476672"/>
            <a:ext cx="6336704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3419872" y="2708920"/>
            <a:ext cx="144016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164288" y="4365104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5532" r="21140" b="13751"/>
          <a:stretch>
            <a:fillRect/>
          </a:stretch>
        </p:blipFill>
        <p:spPr bwMode="auto">
          <a:xfrm>
            <a:off x="1907704" y="260648"/>
            <a:ext cx="7056784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2987824" y="2348880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660232" y="4221088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52132" b="6250"/>
          <a:stretch>
            <a:fillRect/>
          </a:stretch>
        </p:blipFill>
        <p:spPr bwMode="auto">
          <a:xfrm>
            <a:off x="2267744" y="0"/>
            <a:ext cx="6228184" cy="6858000"/>
          </a:xfrm>
          <a:prstGeom prst="flowChartDocumen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9512" y="1772816"/>
            <a:ext cx="2035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Базаға атау беріңіз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220072" y="1628800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24070" t="3563" r="22800" b="19657"/>
          <a:stretch>
            <a:fillRect/>
          </a:stretch>
        </p:blipFill>
        <p:spPr bwMode="auto">
          <a:xfrm>
            <a:off x="1979712" y="332656"/>
            <a:ext cx="691276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2987824" y="2636912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804248" y="4437112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4700" r="56560" b="12766"/>
          <a:stretch>
            <a:fillRect/>
          </a:stretch>
        </p:blipFill>
        <p:spPr bwMode="auto">
          <a:xfrm>
            <a:off x="2699792" y="188640"/>
            <a:ext cx="5040560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3059832" y="1628800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4700" t="3563" r="7304" b="16704"/>
          <a:stretch>
            <a:fillRect/>
          </a:stretch>
        </p:blipFill>
        <p:spPr bwMode="auto">
          <a:xfrm>
            <a:off x="-1" y="332656"/>
            <a:ext cx="9187687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7956376" y="1124744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8028384" y="3789040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5807" t="3563" r="7857" b="21625"/>
          <a:stretch>
            <a:fillRect/>
          </a:stretch>
        </p:blipFill>
        <p:spPr bwMode="auto">
          <a:xfrm>
            <a:off x="0" y="-1"/>
            <a:ext cx="9144000" cy="4941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0" y="908720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956376" y="1340768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8028384" y="3861048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t="3563" r="60987" b="8829"/>
          <a:stretch>
            <a:fillRect/>
          </a:stretch>
        </p:blipFill>
        <p:spPr bwMode="auto">
          <a:xfrm>
            <a:off x="3635896" y="260648"/>
            <a:ext cx="5076056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3347864" y="2636912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14109" t="2579" r="32762" b="11782"/>
          <a:stretch>
            <a:fillRect/>
          </a:stretch>
        </p:blipFill>
        <p:spPr bwMode="auto">
          <a:xfrm>
            <a:off x="1763688" y="188640"/>
            <a:ext cx="6912768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2051720" y="404664"/>
            <a:ext cx="50405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788024" y="3501008"/>
            <a:ext cx="2016224" cy="1656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15216" t="3563" r="36082" b="10797"/>
          <a:stretch>
            <a:fillRect/>
          </a:stretch>
        </p:blipFill>
        <p:spPr bwMode="auto">
          <a:xfrm>
            <a:off x="2627784" y="260648"/>
            <a:ext cx="6336704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3059832" y="404664"/>
            <a:ext cx="43204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499992" y="2780928"/>
            <a:ext cx="3744416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t="3563" r="44937" b="15719"/>
          <a:stretch>
            <a:fillRect/>
          </a:stretch>
        </p:blipFill>
        <p:spPr bwMode="auto">
          <a:xfrm>
            <a:off x="1763688" y="332656"/>
            <a:ext cx="7164288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1691680" y="476672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1907704" y="2204864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940152" y="2852936"/>
            <a:ext cx="2160240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27391" t="10454" r="25567" b="17344"/>
          <a:stretch>
            <a:fillRect/>
          </a:stretch>
        </p:blipFill>
        <p:spPr bwMode="auto">
          <a:xfrm>
            <a:off x="2411760" y="332656"/>
            <a:ext cx="6120680" cy="5281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6372200" y="2348880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t="5532" r="56559" b="19657"/>
          <a:stretch>
            <a:fillRect/>
          </a:stretch>
        </p:blipFill>
        <p:spPr bwMode="auto">
          <a:xfrm>
            <a:off x="3059832" y="404664"/>
            <a:ext cx="565212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2843808" y="2852936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8028384" y="3645024"/>
            <a:ext cx="86409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2137" t="2579" r="41617" b="8829"/>
          <a:stretch>
            <a:fillRect/>
          </a:stretch>
        </p:blipFill>
        <p:spPr bwMode="auto">
          <a:xfrm>
            <a:off x="3779912" y="188640"/>
            <a:ext cx="4716016" cy="6480720"/>
          </a:xfrm>
          <a:prstGeom prst="flowChartDocumen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print"/>
          <a:srcRect l="4618" t="9641" r="69924" b="25391"/>
          <a:stretch>
            <a:fillRect/>
          </a:stretch>
        </p:blipFill>
        <p:spPr bwMode="auto">
          <a:xfrm>
            <a:off x="0" y="0"/>
            <a:ext cx="331236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720080" y="1152128"/>
            <a:ext cx="172819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4032" t="14391" r="48811" b="17688"/>
          <a:stretch>
            <a:fillRect/>
          </a:stretch>
        </p:blipFill>
        <p:spPr bwMode="auto">
          <a:xfrm>
            <a:off x="3347864" y="260648"/>
            <a:ext cx="223224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33479" t="11438" r="38849" b="21625"/>
          <a:stretch>
            <a:fillRect/>
          </a:stretch>
        </p:blipFill>
        <p:spPr bwMode="auto">
          <a:xfrm>
            <a:off x="5580112" y="1340768"/>
            <a:ext cx="3335665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6732240" y="2780928"/>
            <a:ext cx="864096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275856" y="1772816"/>
            <a:ext cx="172819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588224" y="3212976"/>
            <a:ext cx="172819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 l="33479" t="13406" r="48811" b="16704"/>
          <a:stretch>
            <a:fillRect/>
          </a:stretch>
        </p:blipFill>
        <p:spPr bwMode="auto">
          <a:xfrm>
            <a:off x="467544" y="0"/>
            <a:ext cx="230425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467544" y="1628800"/>
            <a:ext cx="172819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33479" t="14391" r="38296" b="19657"/>
          <a:stretch>
            <a:fillRect/>
          </a:stretch>
        </p:blipFill>
        <p:spPr bwMode="auto">
          <a:xfrm>
            <a:off x="2699792" y="476672"/>
            <a:ext cx="367240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3851920" y="2780928"/>
            <a:ext cx="172819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563888" y="1844824"/>
            <a:ext cx="172819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22410" t="2579" r="29722" b="6250"/>
          <a:stretch>
            <a:fillRect/>
          </a:stretch>
        </p:blipFill>
        <p:spPr bwMode="auto">
          <a:xfrm>
            <a:off x="2915816" y="188640"/>
            <a:ext cx="6228184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2410" t="2579" r="31655" b="6250"/>
          <a:stretch>
            <a:fillRect/>
          </a:stretch>
        </p:blipFill>
        <p:spPr bwMode="auto">
          <a:xfrm>
            <a:off x="3167336" y="188640"/>
            <a:ext cx="5976664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2137" t="2579" r="32762" b="6250"/>
          <a:stretch>
            <a:fillRect/>
          </a:stretch>
        </p:blipFill>
        <p:spPr bwMode="auto">
          <a:xfrm>
            <a:off x="3059832" y="188640"/>
            <a:ext cx="5868144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0750" t="2579" r="31655" b="6250"/>
          <a:stretch>
            <a:fillRect/>
          </a:stretch>
        </p:blipFill>
        <p:spPr bwMode="auto">
          <a:xfrm>
            <a:off x="2699792" y="188640"/>
            <a:ext cx="6192688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21857" t="2579" r="31655" b="6250"/>
          <a:stretch>
            <a:fillRect/>
          </a:stretch>
        </p:blipFill>
        <p:spPr bwMode="auto">
          <a:xfrm>
            <a:off x="2843808" y="188640"/>
            <a:ext cx="6048672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4486</TotalTime>
  <Words>22</Words>
  <Application>Microsoft Office PowerPoint</Application>
  <PresentationFormat>Экран (4:3)</PresentationFormat>
  <Paragraphs>23</Paragraphs>
  <Slides>113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113</vt:i4>
      </vt:variant>
    </vt:vector>
  </HeadingPairs>
  <TitlesOfParts>
    <vt:vector size="114" baseType="lpstr">
      <vt:lpstr>Тема Office</vt:lpstr>
      <vt:lpstr>ArcGIS  10.2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Слайд 95</vt:lpstr>
      <vt:lpstr>Слайд 96</vt:lpstr>
      <vt:lpstr>Слайд 97</vt:lpstr>
      <vt:lpstr>Слайд 98</vt:lpstr>
      <vt:lpstr>Слайд 99</vt:lpstr>
      <vt:lpstr>Слайд 100</vt:lpstr>
      <vt:lpstr>Слайд 101</vt:lpstr>
      <vt:lpstr>Слайд 102</vt:lpstr>
      <vt:lpstr>Слайд 103</vt:lpstr>
      <vt:lpstr>Слайд 104</vt:lpstr>
      <vt:lpstr>Слайд 105</vt:lpstr>
      <vt:lpstr>Слайд 106</vt:lpstr>
      <vt:lpstr>Слайд 107</vt:lpstr>
      <vt:lpstr>Слайд 108</vt:lpstr>
      <vt:lpstr>Слайд 109</vt:lpstr>
      <vt:lpstr>Слайд 110</vt:lpstr>
      <vt:lpstr>Слайд 111</vt:lpstr>
      <vt:lpstr>Слайд 112</vt:lpstr>
      <vt:lpstr>Слайд 113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Ескали</dc:creator>
  <cp:lastModifiedBy>Lenovo</cp:lastModifiedBy>
  <cp:revision>106</cp:revision>
  <dcterms:created xsi:type="dcterms:W3CDTF">2015-01-15T07:35:24Z</dcterms:created>
  <dcterms:modified xsi:type="dcterms:W3CDTF">2015-04-01T02:42:06Z</dcterms:modified>
</cp:coreProperties>
</file>